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65" r:id="rId2"/>
    <p:sldId id="366" r:id="rId3"/>
    <p:sldId id="367" r:id="rId4"/>
    <p:sldId id="368" r:id="rId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-18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644323"/>
            <a:ext cx="6461014" cy="641543"/>
          </a:xfrm>
        </p:spPr>
        <p:txBody>
          <a:bodyPr>
            <a:normAutofit fontScale="90000"/>
          </a:bodyPr>
          <a:lstStyle/>
          <a:p>
            <a:r>
              <a:rPr lang="tt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“Син Үзинең бер газизе идең...”. Якташ язучыбыз </a:t>
            </a:r>
            <a:br>
              <a:rPr lang="tt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Газиз Кашапов –Үзилене искә алу кичәсе.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53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МБГББУ “Яңа Үзи төп гомуми белем бирү мәктәбе”</a:t>
            </a:r>
            <a:endParaRPr lang="ru-RU" sz="53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514745"/>
              </p:ext>
            </p:extLst>
          </p:nvPr>
        </p:nvGraphicFramePr>
        <p:xfrm>
          <a:off x="1115616" y="1785933"/>
          <a:ext cx="3456384" cy="2532869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002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 нче август көнне , авылдашыбыз, якташ язучы, нечкә җанлы шагыйрь, сизгер күңелле публицист, җәмәгать эшлеклесе Газиз Кашапов-Үзилене искә алу кичәсе булып узды. Кичә “Син Үзинең бер газизе идең...” дип аталды. 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99" marR="65699" marT="91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5" name="Рисунок 4" descr="Изображение выглядит как внутренний, человек, пол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5E1E905-E86A-4C3B-861D-58690DB98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91630"/>
            <a:ext cx="3824996" cy="285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9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53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МБГББУ “Яңа Үзи төп гомуми белем бирү мәктәбе”</a:t>
            </a:r>
            <a:endParaRPr lang="ru-RU" sz="53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48434"/>
              </p:ext>
            </p:extLst>
          </p:nvPr>
        </p:nvGraphicFramePr>
        <p:xfrm>
          <a:off x="755576" y="1059582"/>
          <a:ext cx="2808312" cy="3247604"/>
        </p:xfrm>
        <a:graphic>
          <a:graphicData uri="http://schemas.openxmlformats.org/drawingml/2006/table">
            <a:tbl>
              <a:tblPr/>
              <a:tblGrid>
                <a:gridCol w="28083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47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Кичәдә укучылар, укытучылар, авылдашларыбыз, Газиз абыйның туганнары һәм кунаклар катнашты. Музей җитәкчесе Сабирова Р.М. кызы тарафыннан музейга экскурсия оештырылды. Андагы экспонатларга күзәтү ясалды, истәлекләре турында сөйләнелде.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Әле яңа гына Газиз абыйның балалары кайтарган экспонат күрсәтелде . Ул Газиз Кашаповның китапларга суга торган мөһере.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699" marR="65699" marT="91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48300" y="-4857750"/>
            <a:ext cx="242769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Изображение выглядит как текст, человек, внутренний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61EDB09-F752-4BBB-89EE-C0C93713A9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330" y="877551"/>
            <a:ext cx="2448272" cy="1712652"/>
          </a:xfrm>
          <a:prstGeom prst="rect">
            <a:avLst/>
          </a:prstGeom>
        </p:spPr>
      </p:pic>
      <p:pic>
        <p:nvPicPr>
          <p:cNvPr id="9" name="Рисунок 8" descr="Изображение выглядит как пол, человек, внутренний, ноутбук&#10;&#10;Автоматически созданное описание">
            <a:extLst>
              <a:ext uri="{FF2B5EF4-FFF2-40B4-BE49-F238E27FC236}">
                <a16:creationId xmlns:a16="http://schemas.microsoft.com/office/drawing/2014/main" xmlns="" id="{A0047F45-2620-4138-BC63-B29806876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756664"/>
            <a:ext cx="2476633" cy="185167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внутренний, пол, человек&#10;&#10;Автоматически созданное описание">
            <a:extLst>
              <a:ext uri="{FF2B5EF4-FFF2-40B4-BE49-F238E27FC236}">
                <a16:creationId xmlns:a16="http://schemas.microsoft.com/office/drawing/2014/main" xmlns="" id="{625B190C-CD84-4E61-B6E9-F6BBFE59B8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364" y="2756664"/>
            <a:ext cx="2476633" cy="18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8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53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МБГББУ “Яңа Үзи төп гомуми белем бирү мәктәбе”</a:t>
            </a:r>
            <a:endParaRPr lang="ru-RU" sz="53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246401"/>
              </p:ext>
            </p:extLst>
          </p:nvPr>
        </p:nvGraphicFramePr>
        <p:xfrm>
          <a:off x="611560" y="627535"/>
          <a:ext cx="5256584" cy="2147297"/>
        </p:xfrm>
        <a:graphic>
          <a:graphicData uri="http://schemas.openxmlformats.org/drawingml/2006/table">
            <a:tbl>
              <a:tblPr/>
              <a:tblGrid>
                <a:gridCol w="52565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01622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Мәктәп укучылары Газиз абыйның иҗатыннан әдәби монтаж  күрсәттеләр. Йөрәккә үтеп керә торган шигыр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tt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ләре белән чыгыш ясадылар. Бүгенге чарабыз безне шагыйребез иҗат итеп яшәгән елларга алып кайтты, ул йөргән сукмакларга барып ирештерде. 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9" marR="65699" marT="91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48300" y="-4857750"/>
            <a:ext cx="242769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Изображение выглядит как текст, человек, внутренний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3366DC3-4A8E-4E84-9AFF-71EDD15B7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861748"/>
            <a:ext cx="3456384" cy="2132883"/>
          </a:xfrm>
          <a:prstGeom prst="rect">
            <a:avLst/>
          </a:prstGeom>
        </p:spPr>
      </p:pic>
      <p:pic>
        <p:nvPicPr>
          <p:cNvPr id="9" name="Рисунок 8" descr="Изображение выглядит как человек, пол, группа, сте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019630A8-55D1-4908-BA1B-B354F0BDE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606" y="3119006"/>
            <a:ext cx="2664296" cy="182429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человек, в позе&#10;&#10;Автоматически созданное описание">
            <a:extLst>
              <a:ext uri="{FF2B5EF4-FFF2-40B4-BE49-F238E27FC236}">
                <a16:creationId xmlns:a16="http://schemas.microsoft.com/office/drawing/2014/main" xmlns="" id="{D90DD8AA-88D6-46D4-AE16-441CB789E6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074" y="943371"/>
            <a:ext cx="2646726" cy="197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50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53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МБГББУ “Яңа Үзи төп гомуми белем бирү мәктәбе”</a:t>
            </a:r>
            <a:endParaRPr lang="ru-RU" sz="53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44353"/>
              </p:ext>
            </p:extLst>
          </p:nvPr>
        </p:nvGraphicFramePr>
        <p:xfrm>
          <a:off x="899592" y="1210244"/>
          <a:ext cx="2304256" cy="3161705"/>
        </p:xfrm>
        <a:graphic>
          <a:graphicData uri="http://schemas.openxmlformats.org/drawingml/2006/table">
            <a:tbl>
              <a:tblPr/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1617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Газиз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Кашаповны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искә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алу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кичәсе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музей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алдына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куелган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бюсты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янында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тәмамланды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Бюстына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чәчәкләр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куелды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Кичә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уңышлы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һәм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эчтәлекле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узды.</a:t>
                      </a:r>
                    </a:p>
                  </a:txBody>
                  <a:tcPr marL="65699" marR="65699" marT="91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48300" y="-4857750"/>
            <a:ext cx="242769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Изображение выглядит как земля, дерево, внешний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556569E-2321-4066-A7BB-083857BDF4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10245"/>
            <a:ext cx="4621654" cy="33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3564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3443</TotalTime>
  <Words>206</Words>
  <Application>Microsoft Office PowerPoint</Application>
  <PresentationFormat>Экран (16:9)</PresentationFormat>
  <Paragraphs>17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2_Тема Office</vt:lpstr>
      <vt:lpstr>“Син Үзинең бер газизе идең...”. Якташ язучыбыз  Газиз Кашапов –Үзилене искә алу кичәсе.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талия</cp:lastModifiedBy>
  <cp:revision>453</cp:revision>
  <cp:lastPrinted>2021-02-01T07:48:05Z</cp:lastPrinted>
  <dcterms:created xsi:type="dcterms:W3CDTF">2015-10-13T08:15:21Z</dcterms:created>
  <dcterms:modified xsi:type="dcterms:W3CDTF">2021-08-21T15:50:36Z</dcterms:modified>
</cp:coreProperties>
</file>